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9"/>
  </p:notesMasterIdLst>
  <p:handoutMasterIdLst>
    <p:handoutMasterId r:id="rId20"/>
  </p:handoutMasterIdLst>
  <p:sldIdLst>
    <p:sldId id="256" r:id="rId8"/>
    <p:sldId id="257" r:id="rId9"/>
    <p:sldId id="258" r:id="rId10"/>
    <p:sldId id="262" r:id="rId11"/>
    <p:sldId id="264" r:id="rId12"/>
    <p:sldId id="265" r:id="rId13"/>
    <p:sldId id="263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das Laurinaitis" initials="TL" lastIdx="1" clrIdx="0">
    <p:extLst>
      <p:ext uri="{19B8F6BF-5375-455C-9EA6-DF929625EA0E}">
        <p15:presenceInfo xmlns:p15="http://schemas.microsoft.com/office/powerpoint/2012/main" userId="S::tadlau@ktu.lt::e3df14d7-087d-4f77-8345-146dfa7c909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130" d="100"/>
          <a:sy n="130" d="100"/>
        </p:scale>
        <p:origin x="15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5T20:59:12.38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26393" y="5192664"/>
            <a:ext cx="5644137" cy="1104899"/>
          </a:xfrm>
        </p:spPr>
        <p:txBody>
          <a:bodyPr/>
          <a:lstStyle/>
          <a:p>
            <a:r>
              <a:rPr lang="lt-LT" dirty="0"/>
              <a:t>Autorius: Tadas Laurinaitis, IFF – 6/8,</a:t>
            </a:r>
          </a:p>
          <a:p>
            <a:r>
              <a:rPr lang="lt-LT" dirty="0"/>
              <a:t>Projekto vadovė: </a:t>
            </a:r>
            <a:r>
              <a:rPr lang="lt-LT" dirty="0" err="1"/>
              <a:t>Lekt</a:t>
            </a:r>
            <a:r>
              <a:rPr lang="lt-LT" dirty="0"/>
              <a:t>. Gintarė Paškauskaitė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26393" y="1231942"/>
            <a:ext cx="7691213" cy="1428668"/>
          </a:xfrm>
        </p:spPr>
        <p:txBody>
          <a:bodyPr/>
          <a:lstStyle/>
          <a:p>
            <a:r>
              <a:rPr lang="en-US" dirty="0" err="1"/>
              <a:t>Strateginis</a:t>
            </a:r>
            <a:r>
              <a:rPr lang="en-US" dirty="0"/>
              <a:t> </a:t>
            </a:r>
            <a:r>
              <a:rPr lang="lt-LT" dirty="0"/>
              <a:t>žaidimas „</a:t>
            </a:r>
            <a:r>
              <a:rPr lang="lt-LT" dirty="0" err="1"/>
              <a:t>Village</a:t>
            </a:r>
            <a:r>
              <a:rPr lang="lt-LT" dirty="0"/>
              <a:t> </a:t>
            </a:r>
            <a:r>
              <a:rPr lang="lt-LT" dirty="0" err="1"/>
              <a:t>Defenders</a:t>
            </a:r>
            <a:r>
              <a:rPr lang="lt-LT" dirty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AA34B-2D55-46E0-ADBA-AC1DB8DAA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Išvados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07DE8-929E-4A75-9651-B0FDA741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/>
            <a:r>
              <a:rPr lang="lt-LT" dirty="0"/>
              <a:t>1</a:t>
            </a:r>
          </a:p>
          <a:p>
            <a:pPr marL="342900"/>
            <a:r>
              <a:rPr lang="lt-LT" dirty="0"/>
              <a:t>2</a:t>
            </a:r>
          </a:p>
          <a:p>
            <a:pPr marL="342900"/>
            <a:r>
              <a:rPr lang="lt-LT" dirty="0"/>
              <a:t>3</a:t>
            </a:r>
          </a:p>
          <a:p>
            <a:pPr marL="342900"/>
            <a:r>
              <a:rPr lang="lt-LT" dirty="0"/>
              <a:t>4</a:t>
            </a:r>
          </a:p>
          <a:p>
            <a:pPr marL="342900"/>
            <a:r>
              <a:rPr lang="lt-LT" dirty="0"/>
              <a:t>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FD2E-E85D-4FC4-9571-B586B2D7C1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AA34B-2D55-46E0-ADBA-AC1DB8DAA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Rezultatai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07DE8-929E-4A75-9651-B0FDA741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/>
            <a:r>
              <a:rPr lang="lt-LT" dirty="0"/>
              <a:t>Nors didžioji dauguma žaidimo funkcijų veikia, esama žaidimo būklė nėra ideali, nes yra trūkumų: Per vėlai pastebėtas </a:t>
            </a:r>
            <a:r>
              <a:rPr lang="lt-LT" dirty="0" err="1"/>
              <a:t>Unity</a:t>
            </a:r>
            <a:r>
              <a:rPr lang="lt-LT" dirty="0"/>
              <a:t> </a:t>
            </a:r>
            <a:r>
              <a:rPr lang="lt-LT" dirty="0" err="1"/>
              <a:t>NavMesh</a:t>
            </a:r>
            <a:r>
              <a:rPr lang="lt-LT" dirty="0"/>
              <a:t> netinkamumas daug veikėjų turinčioje aplinkoje, aukštesnės kokybės modelių, tekstūrų ir garsų trūkumas, nespėti sutaisyti defektai, susiję su pasirinkimo sistema.</a:t>
            </a:r>
          </a:p>
          <a:p>
            <a:pPr marL="342900"/>
            <a:r>
              <a:rPr lang="lt-LT" dirty="0"/>
              <a:t>Ateityje planuojama visiškai pakeisti padalinių naudojamą </a:t>
            </a:r>
            <a:r>
              <a:rPr lang="lt-LT" dirty="0" err="1"/>
              <a:t>Unity</a:t>
            </a:r>
            <a:r>
              <a:rPr lang="lt-LT" dirty="0"/>
              <a:t> </a:t>
            </a:r>
            <a:r>
              <a:rPr lang="lt-LT" dirty="0" err="1"/>
              <a:t>NavMesh</a:t>
            </a:r>
            <a:r>
              <a:rPr lang="lt-LT" dirty="0"/>
              <a:t> sistemą, vietoj jos realizuojant kelio radimo algoritmą kartu su geresne animacijų ir kolizijos sistema. Taip pat planuojama išmokti modeliavimo meno, kad būtų galima susikurti reikiamus aukštos kokybės modelius pačiam.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FD2E-E85D-4FC4-9571-B586B2D7C1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9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Sukurti vieno žaidėjo (angl. </a:t>
            </a:r>
            <a:r>
              <a:rPr lang="lt-LT" i="1" dirty="0" err="1"/>
              <a:t>Single</a:t>
            </a:r>
            <a:r>
              <a:rPr lang="lt-LT" i="1" dirty="0"/>
              <a:t> </a:t>
            </a:r>
            <a:r>
              <a:rPr lang="lt-LT" i="1" dirty="0" err="1"/>
              <a:t>player</a:t>
            </a:r>
            <a:r>
              <a:rPr lang="lt-LT" dirty="0"/>
              <a:t>) strateginio žanro žaidimą, kuriame žaidėjas galėtų statyti, valdyti ir ginti savo kaimą, suburti armiją ir kovoti su priešais.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3834580" cy="619724"/>
          </a:xfrm>
        </p:spPr>
        <p:txBody>
          <a:bodyPr/>
          <a:lstStyle/>
          <a:p>
            <a:r>
              <a:rPr lang="lt-LT" dirty="0"/>
              <a:t>Tikslas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lt-LT" dirty="0"/>
              <a:t>ž</a:t>
            </a:r>
            <a:r>
              <a:rPr lang="en-US" dirty="0" err="1"/>
              <a:t>daviniai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1. Išanalizuoti panašius rinkoje esančius žaidimus.</a:t>
            </a:r>
          </a:p>
          <a:p>
            <a:pPr marL="0" indent="0">
              <a:buNone/>
            </a:pPr>
            <a:r>
              <a:rPr lang="lt-LT" dirty="0"/>
              <a:t>2. Išanalizuoti žaidimų kūrimo įrankius.</a:t>
            </a:r>
          </a:p>
          <a:p>
            <a:pPr marL="0" indent="0">
              <a:buNone/>
            </a:pPr>
            <a:r>
              <a:rPr lang="lt-LT" dirty="0"/>
              <a:t>3. Išanalizuoti integruotas kūrimo aplinkas.</a:t>
            </a:r>
          </a:p>
          <a:p>
            <a:pPr marL="0" indent="0">
              <a:buNone/>
            </a:pPr>
            <a:r>
              <a:rPr lang="lt-LT" dirty="0"/>
              <a:t>4. Suprojektuoti žaidimo veikimo logiką.</a:t>
            </a:r>
          </a:p>
          <a:p>
            <a:pPr marL="0" indent="0">
              <a:buNone/>
            </a:pPr>
            <a:r>
              <a:rPr lang="lt-LT" dirty="0"/>
              <a:t>5. Realizuoti žaidimą pagal projektą.</a:t>
            </a:r>
          </a:p>
          <a:p>
            <a:pPr marL="0" indent="0">
              <a:buNone/>
            </a:pPr>
            <a:r>
              <a:rPr lang="lt-LT" dirty="0"/>
              <a:t>6. Ištestuoti žaidimo veikimą.</a:t>
            </a:r>
          </a:p>
          <a:p>
            <a:pPr marL="0" indent="0">
              <a:buNone/>
            </a:pPr>
            <a:r>
              <a:rPr lang="lt-LT" dirty="0"/>
              <a:t>7. Paruošti žaidimo dokumentaciją.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Analitin</a:t>
            </a:r>
            <a:r>
              <a:rPr lang="lt-LT" dirty="0"/>
              <a:t>ė dalis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2" y="1317072"/>
            <a:ext cx="8226909" cy="4611780"/>
          </a:xfrm>
        </p:spPr>
        <p:txBody>
          <a:bodyPr/>
          <a:lstStyle/>
          <a:p>
            <a:r>
              <a:rPr lang="lt-LT" dirty="0"/>
              <a:t>Išanalizuoti panašūs žaidimai: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Stronghold</a:t>
            </a:r>
            <a:r>
              <a:rPr lang="lt-LT" sz="2000" i="1" dirty="0"/>
              <a:t> </a:t>
            </a:r>
            <a:r>
              <a:rPr lang="lt-LT" sz="2000" i="1" dirty="0" err="1"/>
              <a:t>Crusader</a:t>
            </a:r>
            <a:r>
              <a:rPr lang="lt-LT" sz="2000" i="1" dirty="0"/>
              <a:t> HD“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Age</a:t>
            </a:r>
            <a:r>
              <a:rPr lang="lt-LT" sz="2000" i="1" dirty="0"/>
              <a:t> </a:t>
            </a:r>
            <a:r>
              <a:rPr lang="lt-LT" sz="2000" i="1" dirty="0" err="1"/>
              <a:t>of</a:t>
            </a:r>
            <a:r>
              <a:rPr lang="lt-LT" sz="2000" i="1" dirty="0"/>
              <a:t> </a:t>
            </a:r>
            <a:r>
              <a:rPr lang="lt-LT" sz="2000" i="1" dirty="0" err="1"/>
              <a:t>Empires</a:t>
            </a:r>
            <a:r>
              <a:rPr lang="lt-LT" sz="2000" i="1" dirty="0"/>
              <a:t> II“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Northgard</a:t>
            </a:r>
            <a:r>
              <a:rPr lang="lt-LT" sz="2000" i="1" dirty="0"/>
              <a:t>“</a:t>
            </a:r>
          </a:p>
          <a:p>
            <a:r>
              <a:rPr lang="lt-LT" dirty="0"/>
              <a:t>Išanalizuoti žaidimų kūrimo įrankiai/varikliai: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Unity</a:t>
            </a:r>
            <a:r>
              <a:rPr lang="lt-LT" sz="2000" i="1" dirty="0"/>
              <a:t> 3D“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Unreal</a:t>
            </a:r>
            <a:r>
              <a:rPr lang="lt-LT" sz="2000" i="1" dirty="0"/>
              <a:t> </a:t>
            </a:r>
            <a:r>
              <a:rPr lang="lt-LT" sz="2000" i="1" dirty="0" err="1"/>
              <a:t>Engine</a:t>
            </a:r>
            <a:r>
              <a:rPr lang="lt-LT" sz="2000" i="1" dirty="0"/>
              <a:t>“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Game</a:t>
            </a:r>
            <a:r>
              <a:rPr lang="lt-LT" sz="2000" i="1" dirty="0"/>
              <a:t> </a:t>
            </a:r>
            <a:r>
              <a:rPr lang="lt-LT" sz="2000" i="1" dirty="0" err="1"/>
              <a:t>maker</a:t>
            </a:r>
            <a:r>
              <a:rPr lang="lt-LT" sz="2000" i="1" dirty="0"/>
              <a:t>“</a:t>
            </a:r>
          </a:p>
          <a:p>
            <a:r>
              <a:rPr lang="lt-LT" dirty="0"/>
              <a:t>Išanalizuotos integruotos kūrimo aplinkos (angl. IDE):</a:t>
            </a:r>
          </a:p>
          <a:p>
            <a:pPr lvl="1"/>
            <a:r>
              <a:rPr lang="lt-LT" sz="2000" i="1" dirty="0"/>
              <a:t>„Visual Studio“</a:t>
            </a:r>
          </a:p>
          <a:p>
            <a:pPr lvl="1"/>
            <a:r>
              <a:rPr lang="lt-LT" sz="2000" i="1" dirty="0"/>
              <a:t>„</a:t>
            </a:r>
            <a:r>
              <a:rPr lang="lt-LT" sz="2000" i="1" dirty="0" err="1"/>
              <a:t>Rider</a:t>
            </a:r>
            <a:r>
              <a:rPr lang="lt-LT" sz="2000" i="1" dirty="0"/>
              <a:t>“</a:t>
            </a:r>
          </a:p>
          <a:p>
            <a:pPr lvl="1"/>
            <a:r>
              <a:rPr lang="lt-LT" sz="2000" i="1" dirty="0"/>
              <a:t>„Visual Studio </a:t>
            </a:r>
            <a:r>
              <a:rPr lang="lt-LT" sz="2000" i="1" dirty="0" err="1"/>
              <a:t>Code</a:t>
            </a:r>
            <a:r>
              <a:rPr lang="lt-LT" sz="2000" i="1" dirty="0"/>
              <a:t>“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6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402393" cy="619724"/>
          </a:xfrm>
        </p:spPr>
        <p:txBody>
          <a:bodyPr/>
          <a:lstStyle/>
          <a:p>
            <a:r>
              <a:rPr lang="lt-LT" dirty="0"/>
              <a:t>Pasirinktos priemonės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Žaidimo variklis – </a:t>
            </a:r>
            <a:r>
              <a:rPr lang="lt-LT" i="1" dirty="0"/>
              <a:t>„</a:t>
            </a:r>
            <a:r>
              <a:rPr lang="lt-LT" i="1" dirty="0" err="1"/>
              <a:t>Unity</a:t>
            </a:r>
            <a:r>
              <a:rPr lang="lt-LT" i="1" dirty="0"/>
              <a:t>“</a:t>
            </a:r>
          </a:p>
          <a:p>
            <a:r>
              <a:rPr lang="lt-LT" dirty="0"/>
              <a:t>Integruota kūrimo aplinka – </a:t>
            </a:r>
            <a:r>
              <a:rPr lang="lt-LT" i="1" dirty="0"/>
              <a:t>„Visual Studio 2019 </a:t>
            </a:r>
            <a:r>
              <a:rPr lang="lt-LT" i="1" dirty="0" err="1"/>
              <a:t>Community</a:t>
            </a:r>
            <a:r>
              <a:rPr lang="lt-LT" i="1" dirty="0"/>
              <a:t>“ </a:t>
            </a:r>
            <a:r>
              <a:rPr lang="lt-LT" dirty="0"/>
              <a:t>su </a:t>
            </a:r>
            <a:r>
              <a:rPr lang="lt-LT" i="1" dirty="0"/>
              <a:t>„</a:t>
            </a:r>
            <a:r>
              <a:rPr lang="lt-LT" i="1" dirty="0" err="1"/>
              <a:t>ReSharper</a:t>
            </a:r>
            <a:r>
              <a:rPr lang="lt-LT" i="1" dirty="0"/>
              <a:t>“ </a:t>
            </a:r>
            <a:r>
              <a:rPr lang="lt-LT" dirty="0"/>
              <a:t>ir </a:t>
            </a:r>
            <a:r>
              <a:rPr lang="lt-LT" i="1" dirty="0"/>
              <a:t>„Visual Studio </a:t>
            </a:r>
            <a:r>
              <a:rPr lang="lt-LT" i="1" dirty="0" err="1"/>
              <a:t>Tools</a:t>
            </a:r>
            <a:r>
              <a:rPr lang="lt-LT" i="1" dirty="0"/>
              <a:t> </a:t>
            </a:r>
            <a:r>
              <a:rPr lang="lt-LT" i="1" dirty="0" err="1"/>
              <a:t>for</a:t>
            </a:r>
            <a:r>
              <a:rPr lang="lt-LT" i="1" dirty="0"/>
              <a:t> </a:t>
            </a:r>
            <a:r>
              <a:rPr lang="lt-LT" i="1" dirty="0" err="1"/>
              <a:t>Unity</a:t>
            </a:r>
            <a:r>
              <a:rPr lang="lt-LT" i="1" dirty="0"/>
              <a:t>“ </a:t>
            </a:r>
            <a:r>
              <a:rPr lang="lt-LT" dirty="0"/>
              <a:t>įskiepiais</a:t>
            </a:r>
          </a:p>
          <a:p>
            <a:r>
              <a:rPr lang="lt-LT" dirty="0"/>
              <a:t>Programavimo kalba – C</a:t>
            </a:r>
            <a:r>
              <a:rPr lang="en-US" dirty="0"/>
              <a:t>#</a:t>
            </a:r>
          </a:p>
          <a:p>
            <a:r>
              <a:rPr lang="en-US" dirty="0"/>
              <a:t>3D </a:t>
            </a:r>
            <a:r>
              <a:rPr lang="en-US" dirty="0" err="1"/>
              <a:t>objekt</a:t>
            </a:r>
            <a:r>
              <a:rPr lang="lt-LT" dirty="0"/>
              <a:t>ų redaktorius – „</a:t>
            </a:r>
            <a:r>
              <a:rPr lang="lt-LT" i="1" dirty="0" err="1"/>
              <a:t>Blender</a:t>
            </a:r>
            <a:r>
              <a:rPr lang="lt-LT" i="1" dirty="0"/>
              <a:t>“</a:t>
            </a:r>
          </a:p>
          <a:p>
            <a:r>
              <a:rPr lang="lt-LT" dirty="0"/>
              <a:t>2D objektų kūrimo įrankis – „</a:t>
            </a:r>
            <a:r>
              <a:rPr lang="lt-LT" i="1" dirty="0" err="1"/>
              <a:t>Piskel</a:t>
            </a:r>
            <a:r>
              <a:rPr lang="lt-LT" dirty="0"/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2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Projektas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24468-33BE-469D-A0B6-E91FB3F4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13" y="1042214"/>
            <a:ext cx="7332555" cy="561868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981CE1-FBB9-478D-A9AD-7CCAACC8D8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8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Projektas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748B4-FD27-4A60-AC26-93198E69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1200350"/>
            <a:ext cx="8596859" cy="54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AA34B-2D55-46E0-ADBA-AC1DB8DAA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Projektas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07DE8-929E-4A75-9651-B0FDA741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Žaidimo pastatų, reljefo, medžių, žolės, kareivių bei darbininkų modeliai ir tekstūros, parsisiųsti iš „</a:t>
            </a:r>
            <a:r>
              <a:rPr lang="lt-LT" i="1" dirty="0" err="1"/>
              <a:t>Unity</a:t>
            </a:r>
            <a:r>
              <a:rPr lang="lt-LT" i="1" dirty="0"/>
              <a:t> </a:t>
            </a:r>
            <a:r>
              <a:rPr lang="lt-LT" i="1" dirty="0" err="1"/>
              <a:t>Asset</a:t>
            </a:r>
            <a:r>
              <a:rPr lang="lt-LT" i="1" dirty="0"/>
              <a:t> </a:t>
            </a:r>
            <a:r>
              <a:rPr lang="lt-LT" i="1" dirty="0" err="1"/>
              <a:t>Store</a:t>
            </a:r>
            <a:r>
              <a:rPr lang="lt-LT" i="1" dirty="0"/>
              <a:t>“</a:t>
            </a:r>
            <a:r>
              <a:rPr lang="lt-LT" dirty="0"/>
              <a:t> parduotuvės ir „</a:t>
            </a:r>
            <a:r>
              <a:rPr lang="lt-LT" i="1" dirty="0"/>
              <a:t>Openagameart.org</a:t>
            </a:r>
            <a:r>
              <a:rPr lang="lt-LT" dirty="0"/>
              <a:t>“ bei „</a:t>
            </a:r>
            <a:r>
              <a:rPr lang="lt-LT" i="1" dirty="0"/>
              <a:t>Itch.io</a:t>
            </a:r>
            <a:r>
              <a:rPr lang="lt-LT" dirty="0"/>
              <a:t>“ svetainių. </a:t>
            </a:r>
          </a:p>
          <a:p>
            <a:pPr marL="0" indent="0">
              <a:buNone/>
            </a:pPr>
            <a:r>
              <a:rPr lang="lt-LT" dirty="0"/>
              <a:t>Žaidimo garsai ir muzika parsisiųsti iš „Freesound.org“ svetainės. </a:t>
            </a:r>
          </a:p>
          <a:p>
            <a:pPr marL="0" indent="0">
              <a:buNone/>
            </a:pPr>
            <a:r>
              <a:rPr lang="lt-LT" dirty="0"/>
              <a:t>Visi vartotojo sąsajos elementai nupiešti ranka, naudojant „Piskelapp.com“ internetinį tekstūrų ir kitų 2D objektų redaktorių.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FD2E-E85D-4FC4-9571-B586B2D7C1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4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AA34B-2D55-46E0-ADBA-AC1DB8DAA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Testavimas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07DE8-929E-4A75-9651-B0FDA741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/>
            <a:r>
              <a:rPr lang="lt-LT" dirty="0"/>
              <a:t>Statinė kodo analizė naudojantis „</a:t>
            </a:r>
            <a:r>
              <a:rPr lang="lt-LT" i="1" dirty="0" err="1"/>
              <a:t>ReSharper</a:t>
            </a:r>
            <a:r>
              <a:rPr lang="lt-LT" dirty="0"/>
              <a:t>“ įskiepiu.</a:t>
            </a:r>
          </a:p>
          <a:p>
            <a:pPr marL="342900"/>
            <a:r>
              <a:rPr lang="lt-LT" dirty="0"/>
              <a:t>Scenarijų testavimas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FD2E-E85D-4FC4-9571-B586B2D7C1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51100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</TotalTime>
  <Words>399</Words>
  <Application>Microsoft Office PowerPoint</Application>
  <PresentationFormat>On-screen Show (4:3)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Tadas Laurinaitis</cp:lastModifiedBy>
  <cp:revision>113</cp:revision>
  <dcterms:created xsi:type="dcterms:W3CDTF">2017-04-05T12:23:50Z</dcterms:created>
  <dcterms:modified xsi:type="dcterms:W3CDTF">2020-05-26T19:16:58Z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